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EE32C-AD4B-46A7-99A7-BBA43FC8B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AFECFC-215A-465C-8EB8-16F25917C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0EAF3A-9D9F-4D88-BF7D-1CFFA522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D2A149-1AB8-4000-8F94-89643522D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ECA8DE-381E-4C0F-81D0-DC706926F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457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16FE5B-235B-472A-9569-3F697EA23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15090E-586C-4D8A-91D2-D7E1EDE5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E3F8F1-199D-471D-99DE-D1447659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506CF7-698E-4553-8FC4-2F294573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F7183C-1C77-4E9C-A624-243F8049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6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340A6-74AD-4984-820A-C17860FE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209CC1-F722-4DA9-A58C-C1219E0C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6F0F21-4DC4-4CDC-89F6-3C843F118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F01D00-6CDC-41C6-8361-AA15C276A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BE54BE-6BFA-4B9C-85EB-829E16E95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637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E70E23-C5DE-4D4C-B361-27A8B56D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8948E5-50D2-4F17-8FA1-4C11226D4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3A255A-94CF-4079-B6CD-0FDAEB560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C96454-9CBA-4F6C-ADE7-6FDB056C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4CA9BA-7334-4E2C-88B9-792ECAA8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F6E116-474D-4A86-A043-A2A0C93D3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16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5FFA1-4C3C-4036-99D7-0849C448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71978B-F2B7-4F96-A2DE-AB92725ED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5F7D30-D114-4BF3-AE56-1A1DC1C42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254B8C4-44C7-4B58-85F1-01BF66DAD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0917BE-160E-4021-9151-C80460ADF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55B44C0-E89D-42E4-BFBE-A4BD6C00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E84904-264E-4C2B-A308-1DBE899F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A5FF1A0-260D-4211-81DB-864A0DCE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40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72009-EC2B-4206-A9CD-E0C65973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EE3CF3-CE18-4899-8BBB-8F48D918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64E4E0-88CF-45B2-BD44-4F705119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0E0F24-34B5-4C6D-AF4C-D30A6C30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9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0ABAD87-5DEC-4F04-B2AF-3F8AFD999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EF91465-E78B-45AE-A28E-76F3ED81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09318D-0965-4D5C-838E-5C892E73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2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259D9-F04C-4C68-A380-BDC73A2D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55454-C936-44C1-9089-1410364F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D4A9585-B425-4EA0-8B8A-87B7C9207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21D9B9-98CF-4582-9854-01FC4E20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332901-E4F6-4E8B-8E52-27E2B4A9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4F5DAB-05ED-4A7F-B607-95477DF9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12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71226-60CD-406C-B7A7-07017E6C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0D2B28-B579-411A-9396-A9189BFCC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C688DA-37DB-4FC7-83F9-C03C9A1D8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C94AF4-0993-4FDD-862B-C345EB48D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8D89A5-0C0F-4772-8EA4-B03FCD76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DD3FF7-7852-4143-A205-79C61057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98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AC3C0-0490-4C4B-AFFA-C91394A32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C179BF-60FC-4621-8339-8F0C11758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B84940-84C8-42B8-9131-01B0D7DD6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1F6320-B08C-4C47-ADE6-CCF98577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ACF163-C72A-4FCC-B852-AF9254272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58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010863-4D77-45E3-8EBE-3720317FF2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40BB98-21AA-490D-A224-6D1528F76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D7A8AA-4C36-4A64-90D0-415CC8FE0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79E002-08F1-47CA-B184-CC975CB8D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BF0C69-8659-474D-B90A-E8FF3F460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57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8B1821-8BFE-4F9C-8F42-10103E2E0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8CF326-BBC1-45CE-B237-4A1E6C589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DD8296-1538-48B5-84D6-9708BAED8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EF71A-E847-46E7-A064-10C4C76436D3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76068F-507F-4B29-BDAF-5DDAB51C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D63517-EFED-484B-830F-405E09D94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4055-3AE6-4975-98A8-4E4C0AA13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1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youtube.com/c/PrefeituraMunicipaldeIta%C3%BAn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218DD5EF-5A24-4C0A-ABB7-728083F6E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21" y="5360987"/>
            <a:ext cx="5572227" cy="9327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B5E06F-34C6-4B87-A61D-1BA98EAF1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241299"/>
            <a:ext cx="4634978" cy="17526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B5EA00F-3B8D-46CC-AEB9-C6BF4B170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2085183"/>
            <a:ext cx="3937000" cy="30448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3F181CF-9B1E-4FC0-BEB6-9BAB6D49C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877" y="5360987"/>
            <a:ext cx="2842526" cy="115887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9518DE3-A3F8-4FB9-9DC9-4D7DCD59D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480" y="5360987"/>
            <a:ext cx="1896020" cy="1158876"/>
          </a:xfrm>
          <a:prstGeom prst="rect">
            <a:avLst/>
          </a:prstGeom>
        </p:spPr>
      </p:pic>
      <p:sp>
        <p:nvSpPr>
          <p:cNvPr id="13" name="Rolagem: Vertical 12">
            <a:extLst>
              <a:ext uri="{FF2B5EF4-FFF2-40B4-BE49-F238E27FC236}">
                <a16:creationId xmlns:a16="http://schemas.microsoft.com/office/drawing/2014/main" id="{15FE3C3E-82C0-4C84-BB70-EDC38282B200}"/>
              </a:ext>
            </a:extLst>
          </p:cNvPr>
          <p:cNvSpPr/>
          <p:nvPr/>
        </p:nvSpPr>
        <p:spPr>
          <a:xfrm>
            <a:off x="4637314" y="241299"/>
            <a:ext cx="7364186" cy="4876799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b="1" dirty="0">
                <a:solidFill>
                  <a:schemeClr val="tx1"/>
                </a:solidFill>
              </a:rPr>
              <a:t> O  INSTITUTO MUNICIPAL DE PREVIDÊNCIA DOS SERVIDORES PÚBLICOS DE ITAÚNA – IMP CONVIDA PARA  AUDIÊNCIA PÚBLICA.</a:t>
            </a:r>
          </a:p>
          <a:p>
            <a:pPr algn="just"/>
            <a:endParaRPr lang="pt-BR" sz="2400" b="1" dirty="0">
              <a:solidFill>
                <a:schemeClr val="tx1"/>
              </a:solidFill>
            </a:endParaRPr>
          </a:p>
          <a:p>
            <a:pPr algn="just"/>
            <a:r>
              <a:rPr lang="pt-BR" sz="2400" b="1" dirty="0">
                <a:solidFill>
                  <a:srgbClr val="FF0000"/>
                </a:solidFill>
              </a:rPr>
              <a:t>DATA: </a:t>
            </a:r>
            <a:r>
              <a:rPr lang="pt-BR" sz="2400" b="1" dirty="0">
                <a:solidFill>
                  <a:schemeClr val="tx1"/>
                </a:solidFill>
              </a:rPr>
              <a:t>09/06/2021</a:t>
            </a:r>
          </a:p>
          <a:p>
            <a:pPr algn="just"/>
            <a:r>
              <a:rPr lang="pt-BR" sz="2400" b="1" dirty="0">
                <a:solidFill>
                  <a:srgbClr val="FF0000"/>
                </a:solidFill>
              </a:rPr>
              <a:t>HORÁRIO: </a:t>
            </a:r>
            <a:r>
              <a:rPr lang="pt-BR" sz="2400" b="1" dirty="0">
                <a:solidFill>
                  <a:schemeClr val="tx1"/>
                </a:solidFill>
              </a:rPr>
              <a:t>15 HORAS</a:t>
            </a:r>
          </a:p>
          <a:p>
            <a:pPr algn="ctr"/>
            <a:endParaRPr lang="pt-BR" sz="2000" b="1" dirty="0">
              <a:solidFill>
                <a:srgbClr val="FF0000"/>
              </a:solidFill>
            </a:endParaRPr>
          </a:p>
          <a:p>
            <a:pPr algn="ctr"/>
            <a:r>
              <a:rPr lang="pt-BR" sz="2000" b="1" dirty="0">
                <a:solidFill>
                  <a:srgbClr val="FF0000"/>
                </a:solidFill>
              </a:rPr>
              <a:t>ACESSE: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hlinkClick r:id="rId7"/>
              </a:rPr>
              <a:t>https://youtube.com/c/PrefeituraMunicipaldeIta%C3%BAna</a:t>
            </a:r>
            <a:endParaRPr lang="pt-BR" sz="2400" dirty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850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 IMPORTANTE</dc:title>
  <dc:creator>Heli de Souza Maia</dc:creator>
  <cp:lastModifiedBy>Heli de Souza Maia</cp:lastModifiedBy>
  <cp:revision>8</cp:revision>
  <dcterms:created xsi:type="dcterms:W3CDTF">2021-05-27T14:34:11Z</dcterms:created>
  <dcterms:modified xsi:type="dcterms:W3CDTF">2021-05-27T17:22:11Z</dcterms:modified>
</cp:coreProperties>
</file>